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MIN/MAX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MIN/MAX function returns the minimum/maximum value of an expression.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9525" y="2992728"/>
            <a:ext cx="7552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min(</a:t>
            </a:r>
            <a:r>
              <a:rPr lang="en-US" dirty="0" err="1">
                <a:latin typeface="+mj-lt"/>
              </a:rPr>
              <a:t>aggregate_expression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FROM tables</a:t>
            </a:r>
          </a:p>
          <a:p>
            <a:r>
              <a:rPr lang="en-US" dirty="0">
                <a:latin typeface="+mj-lt"/>
              </a:rPr>
              <a:t>[WHERE conditions];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max(</a:t>
            </a:r>
            <a:r>
              <a:rPr lang="en-US" dirty="0" err="1">
                <a:latin typeface="+mj-lt"/>
              </a:rPr>
              <a:t>aggregate_expression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FROM tables</a:t>
            </a:r>
          </a:p>
          <a:p>
            <a:r>
              <a:rPr lang="en-US" dirty="0">
                <a:latin typeface="+mj-lt"/>
              </a:rPr>
              <a:t>[WHERE conditions];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MIN/MAX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MIN/MAX function returns the minimum/maximum value of an expression.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92728"/>
            <a:ext cx="7552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SELECT MIN(sales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>
                <a:latin typeface="+mj-lt"/>
              </a:rPr>
              <a:t>Min_sales_June15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sales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order_date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BETWEEN </a:t>
            </a:r>
            <a:r>
              <a:rPr lang="en-US" dirty="0">
                <a:latin typeface="+mj-lt"/>
              </a:rPr>
              <a:t>'2015-06-01' </a:t>
            </a:r>
            <a:r>
              <a:rPr lang="en-US" dirty="0" smtClean="0">
                <a:latin typeface="+mj-lt"/>
              </a:rPr>
              <a:t>AND </a:t>
            </a:r>
            <a:r>
              <a:rPr lang="en-US" dirty="0">
                <a:latin typeface="+mj-lt"/>
              </a:rPr>
              <a:t>'2015-06-30';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SELECT MAX(sales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>
                <a:latin typeface="+mj-lt"/>
              </a:rPr>
              <a:t>Min_sales_June15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sales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order_date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BETWEEN </a:t>
            </a:r>
            <a:r>
              <a:rPr lang="en-US" dirty="0">
                <a:latin typeface="+mj-lt"/>
              </a:rPr>
              <a:t>'2015-06-01' </a:t>
            </a:r>
            <a:r>
              <a:rPr lang="en-US" dirty="0" smtClean="0">
                <a:latin typeface="+mj-lt"/>
              </a:rPr>
              <a:t>AND </a:t>
            </a:r>
            <a:r>
              <a:rPr lang="en-US" dirty="0">
                <a:latin typeface="+mj-lt"/>
              </a:rPr>
              <a:t>'2015-06-30';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3994</TotalTime>
  <Words>76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MIN/MAX</vt:lpstr>
      <vt:lpstr>MIN/MAX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89</cp:revision>
  <dcterms:created xsi:type="dcterms:W3CDTF">2018-09-26T08:50:40Z</dcterms:created>
  <dcterms:modified xsi:type="dcterms:W3CDTF">2018-12-21T10:08:24Z</dcterms:modified>
</cp:coreProperties>
</file>